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9" autoAdjust="0"/>
  </p:normalViewPr>
  <p:slideViewPr>
    <p:cSldViewPr snapToGrid="0">
      <p:cViewPr varScale="1">
        <p:scale>
          <a:sx n="18" d="100"/>
          <a:sy n="18" d="100"/>
        </p:scale>
        <p:origin x="246" y="84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146883" y="4660253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2523115" y="7979053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7249767" y="5426062"/>
            <a:ext cx="5534527" cy="1438573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5400" dirty="0">
                <a:solidFill>
                  <a:schemeClr val="tx1"/>
                </a:solidFill>
                <a:cs typeface="B Nazanin" panose="00000400000000000000" pitchFamily="2" charset="-78"/>
              </a:rPr>
              <a:t>Code: </a:t>
            </a:r>
            <a:endParaRPr lang="fa-IR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5271211"/>
            <a:ext cx="20261179" cy="594610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592567" y="15271211"/>
            <a:ext cx="21501602" cy="594610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endParaRPr lang="en-US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helps: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592567" y="7979054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 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767120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85651144"/>
              </p:ext>
            </p:extLst>
          </p:nvPr>
        </p:nvGraphicFramePr>
        <p:xfrm>
          <a:off x="14699637" y="1622883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917696" y="4894546"/>
            <a:ext cx="2743200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449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فهفق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Ehsan F</cp:lastModifiedBy>
  <cp:revision>168</cp:revision>
  <dcterms:created xsi:type="dcterms:W3CDTF">2018-04-09T07:28:08Z</dcterms:created>
  <dcterms:modified xsi:type="dcterms:W3CDTF">2023-05-01T13:04:39Z</dcterms:modified>
</cp:coreProperties>
</file>